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0" r:id="rId7"/>
    <p:sldId id="271" r:id="rId8"/>
    <p:sldId id="27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hhi\Plan PPT 2023_RAFTAAR\welc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2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 descr="H:\hhi\Plan PPT 2023_RAFTAAR\Plan_Pag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5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 descr="H:\hhi\Plan PPT 2023_RAFTAAR\Plan_Pag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0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:\hhi\Plan PPT 2023_RAFTAAR\Plan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594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:\hhi\Plan PPT 2023_RAFTAAR\Plan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56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:\hhi\Plan PPT 2023_RAFTAAR\Plan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8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:\hhi\Plan PPT 2023_RAFTAAR\Plan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62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:\hhi\Plan PPT 2023_RAFTAAR\Plan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hhi\Plan PPT 2023_RAFTAAR\CEO Message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9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:\hhi\Plan PPT 2023_RAFTAAR\Products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8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H:\hhi\Plan PPT 2023_RAFTAAR\Plan_Pag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4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:\hhi\Plan PPT 2023_RAFTAAR\Plan_Pa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hhi\Plan PPT 2023_RAFTAAR\Plan_Pag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9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 descr="H:\hhi\Plan PPT 2023_RAFTAAR\Plan_Pag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4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hhi\Plan PPT 2023_RAFTAAR\Plan_Pag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:\hhi\Plan PPT 2023_RAFTAAR\Plan_Pag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4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mandeep</dc:creator>
  <cp:lastModifiedBy>mandeep</cp:lastModifiedBy>
  <cp:revision>13</cp:revision>
  <dcterms:created xsi:type="dcterms:W3CDTF">2006-08-16T00:00:00Z</dcterms:created>
  <dcterms:modified xsi:type="dcterms:W3CDTF">2023-09-25T10:41:12Z</dcterms:modified>
</cp:coreProperties>
</file>